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056E07-81F7-46FE-93DE-2874D83C73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035990-3CE2-4773-A4A9-BDDBCFBB0F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Steps taken</a:t>
          </a:r>
        </a:p>
      </dgm:t>
    </dgm:pt>
    <dgm:pt modelId="{CB264DEE-1A83-464B-9820-3717DA266D77}" type="parTrans" cxnId="{5CF2A26F-A67F-4ED6-979D-6D919DD282FB}">
      <dgm:prSet/>
      <dgm:spPr/>
      <dgm:t>
        <a:bodyPr/>
        <a:lstStyle/>
        <a:p>
          <a:endParaRPr lang="en-US"/>
        </a:p>
      </dgm:t>
    </dgm:pt>
    <dgm:pt modelId="{1E585D30-D7CD-4445-93B1-F6072D792041}" type="sibTrans" cxnId="{5CF2A26F-A67F-4ED6-979D-6D919DD282FB}">
      <dgm:prSet/>
      <dgm:spPr/>
      <dgm:t>
        <a:bodyPr/>
        <a:lstStyle/>
        <a:p>
          <a:endParaRPr lang="en-US"/>
        </a:p>
      </dgm:t>
    </dgm:pt>
    <dgm:pt modelId="{50E85CF0-177B-4AAC-8259-7D3634B7D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Understanding </a:t>
          </a:r>
        </a:p>
      </dgm:t>
    </dgm:pt>
    <dgm:pt modelId="{ACADE663-7D20-489A-8138-E81D51EF730A}" type="parTrans" cxnId="{BF641261-E41C-4552-84B3-E0006B401785}">
      <dgm:prSet/>
      <dgm:spPr/>
      <dgm:t>
        <a:bodyPr/>
        <a:lstStyle/>
        <a:p>
          <a:endParaRPr lang="en-US"/>
        </a:p>
      </dgm:t>
    </dgm:pt>
    <dgm:pt modelId="{485A68D9-BD1E-4625-870B-6C425B0D175E}" type="sibTrans" cxnId="{BF641261-E41C-4552-84B3-E0006B401785}">
      <dgm:prSet/>
      <dgm:spPr/>
      <dgm:t>
        <a:bodyPr/>
        <a:lstStyle/>
        <a:p>
          <a:endParaRPr lang="en-US"/>
        </a:p>
      </dgm:t>
    </dgm:pt>
    <dgm:pt modelId="{0A632475-B27A-4476-BF1E-3E72D8675EAE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Feature Reduction</a:t>
          </a:r>
        </a:p>
      </dgm:t>
    </dgm:pt>
    <dgm:pt modelId="{2EECD4AE-34F8-4E0D-9185-87819C9CCF3A}" type="parTrans" cxnId="{4E03969D-07E2-430F-8CDA-0A3C45EFEB4B}">
      <dgm:prSet/>
      <dgm:spPr/>
      <dgm:t>
        <a:bodyPr/>
        <a:lstStyle/>
        <a:p>
          <a:endParaRPr lang="en-US"/>
        </a:p>
      </dgm:t>
    </dgm:pt>
    <dgm:pt modelId="{D4125FBF-1307-4D75-9673-95366CE67E11}" type="sibTrans" cxnId="{4E03969D-07E2-430F-8CDA-0A3C45EFEB4B}">
      <dgm:prSet/>
      <dgm:spPr/>
      <dgm:t>
        <a:bodyPr/>
        <a:lstStyle/>
        <a:p>
          <a:endParaRPr lang="en-US"/>
        </a:p>
      </dgm:t>
    </dgm:pt>
    <dgm:pt modelId="{7D942FE3-CBB6-4E8E-9903-4CE675723207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EDA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Feature Engineering</a:t>
          </a:r>
        </a:p>
      </dgm:t>
    </dgm:pt>
    <dgm:pt modelId="{D3364972-9E21-487E-8117-11374A8FB01D}" type="parTrans" cxnId="{BCC23791-B648-41B8-A3BB-1D06097C117F}">
      <dgm:prSet/>
      <dgm:spPr/>
      <dgm:t>
        <a:bodyPr/>
        <a:lstStyle/>
        <a:p>
          <a:endParaRPr lang="en-US"/>
        </a:p>
      </dgm:t>
    </dgm:pt>
    <dgm:pt modelId="{E3697935-A217-46F3-8790-E6AD01CF7543}" type="sibTrans" cxnId="{BCC23791-B648-41B8-A3BB-1D06097C117F}">
      <dgm:prSet/>
      <dgm:spPr/>
      <dgm:t>
        <a:bodyPr/>
        <a:lstStyle/>
        <a:p>
          <a:endParaRPr lang="en-US"/>
        </a:p>
      </dgm:t>
    </dgm:pt>
    <dgm:pt modelId="{44F08AF3-2E3C-42DC-8A9E-A534F505760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Models</a:t>
          </a:r>
          <a:endParaRPr lang="en-US" dirty="0"/>
        </a:p>
      </dgm:t>
    </dgm:pt>
    <dgm:pt modelId="{20FD2D71-11BA-4CB4-B734-8EF8751645A8}" type="parTrans" cxnId="{30B51774-D9BD-4BA2-B05F-8632D51BB4ED}">
      <dgm:prSet/>
      <dgm:spPr/>
      <dgm:t>
        <a:bodyPr/>
        <a:lstStyle/>
        <a:p>
          <a:endParaRPr lang="en-US"/>
        </a:p>
      </dgm:t>
    </dgm:pt>
    <dgm:pt modelId="{603B1238-0FF8-4524-8BA6-0B65B41595A8}" type="sibTrans" cxnId="{30B51774-D9BD-4BA2-B05F-8632D51BB4ED}">
      <dgm:prSet/>
      <dgm:spPr/>
      <dgm:t>
        <a:bodyPr/>
        <a:lstStyle/>
        <a:p>
          <a:endParaRPr lang="en-US"/>
        </a:p>
      </dgm:t>
    </dgm:pt>
    <dgm:pt modelId="{11E8D087-CBA9-4783-9EA1-C45B9E9B2B8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Business Outcomes</a:t>
          </a:r>
          <a:endParaRPr lang="en-US" dirty="0"/>
        </a:p>
      </dgm:t>
    </dgm:pt>
    <dgm:pt modelId="{C5DAE52D-4B5A-4C3A-9489-07F358715453}" type="parTrans" cxnId="{1142AFD5-7181-488A-8198-493F88677785}">
      <dgm:prSet/>
      <dgm:spPr/>
      <dgm:t>
        <a:bodyPr/>
        <a:lstStyle/>
        <a:p>
          <a:endParaRPr lang="en-US"/>
        </a:p>
      </dgm:t>
    </dgm:pt>
    <dgm:pt modelId="{887A3A41-3350-4529-AE3E-2DA8E1842665}" type="sibTrans" cxnId="{1142AFD5-7181-488A-8198-493F88677785}">
      <dgm:prSet/>
      <dgm:spPr/>
      <dgm:t>
        <a:bodyPr/>
        <a:lstStyle/>
        <a:p>
          <a:endParaRPr lang="en-US"/>
        </a:p>
      </dgm:t>
    </dgm:pt>
    <dgm:pt modelId="{8C87B3A3-88A3-409F-87CA-BE534D42DAE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Further Analysis </a:t>
          </a:r>
          <a:endParaRPr lang="en-US" dirty="0"/>
        </a:p>
      </dgm:t>
    </dgm:pt>
    <dgm:pt modelId="{49A63636-D9C5-48E7-BCAF-EF285B95819C}" type="parTrans" cxnId="{C3889452-62EE-44B3-9B9B-892F767E7400}">
      <dgm:prSet/>
      <dgm:spPr/>
      <dgm:t>
        <a:bodyPr/>
        <a:lstStyle/>
        <a:p>
          <a:endParaRPr lang="en-US"/>
        </a:p>
      </dgm:t>
    </dgm:pt>
    <dgm:pt modelId="{D83317CE-AE23-4564-A8C9-448A1CB43DC3}" type="sibTrans" cxnId="{C3889452-62EE-44B3-9B9B-892F767E7400}">
      <dgm:prSet/>
      <dgm:spPr/>
      <dgm:t>
        <a:bodyPr/>
        <a:lstStyle/>
        <a:p>
          <a:endParaRPr lang="en-US"/>
        </a:p>
      </dgm:t>
    </dgm:pt>
    <dgm:pt modelId="{38CC2BB1-3E7A-48F0-9EDB-55F9E1C798D9}" type="pres">
      <dgm:prSet presAssocID="{16056E07-81F7-46FE-93DE-2874D83C73F5}" presName="root" presStyleCnt="0">
        <dgm:presLayoutVars>
          <dgm:dir/>
          <dgm:resizeHandles val="exact"/>
        </dgm:presLayoutVars>
      </dgm:prSet>
      <dgm:spPr/>
    </dgm:pt>
    <dgm:pt modelId="{E6C55E80-1552-4017-B72D-89397F75DDEA}" type="pres">
      <dgm:prSet presAssocID="{05035990-3CE2-4773-A4A9-BDDBCFBB0FC3}" presName="compNode" presStyleCnt="0"/>
      <dgm:spPr/>
    </dgm:pt>
    <dgm:pt modelId="{255E5416-B74C-4101-9ADA-AE76F1834A36}" type="pres">
      <dgm:prSet presAssocID="{05035990-3CE2-4773-A4A9-BDDBCFBB0FC3}" presName="bgRect" presStyleLbl="bgShp" presStyleIdx="0" presStyleCnt="5"/>
      <dgm:spPr/>
    </dgm:pt>
    <dgm:pt modelId="{55D91307-CC85-4F45-85CB-9EFF934E6170}" type="pres">
      <dgm:prSet presAssocID="{05035990-3CE2-4773-A4A9-BDDBCFBB0F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F3657E1-91C4-4F8C-9750-8CD7E2604288}" type="pres">
      <dgm:prSet presAssocID="{05035990-3CE2-4773-A4A9-BDDBCFBB0FC3}" presName="spaceRect" presStyleCnt="0"/>
      <dgm:spPr/>
    </dgm:pt>
    <dgm:pt modelId="{F83CDAF1-769C-48CE-9EA6-CEFECAF605FF}" type="pres">
      <dgm:prSet presAssocID="{05035990-3CE2-4773-A4A9-BDDBCFBB0FC3}" presName="parTx" presStyleLbl="revTx" presStyleIdx="0" presStyleCnt="6">
        <dgm:presLayoutVars>
          <dgm:chMax val="0"/>
          <dgm:chPref val="0"/>
        </dgm:presLayoutVars>
      </dgm:prSet>
      <dgm:spPr/>
    </dgm:pt>
    <dgm:pt modelId="{D07C81B1-0410-4D49-925F-3ACEAFBF0216}" type="pres">
      <dgm:prSet presAssocID="{1E585D30-D7CD-4445-93B1-F6072D792041}" presName="sibTrans" presStyleCnt="0"/>
      <dgm:spPr/>
    </dgm:pt>
    <dgm:pt modelId="{CF073B0B-1788-471B-B466-624809F63B92}" type="pres">
      <dgm:prSet presAssocID="{50E85CF0-177B-4AAC-8259-7D3634B7DBD8}" presName="compNode" presStyleCnt="0"/>
      <dgm:spPr/>
    </dgm:pt>
    <dgm:pt modelId="{CE01B782-39F0-42CB-876E-37FE1DB372FA}" type="pres">
      <dgm:prSet presAssocID="{50E85CF0-177B-4AAC-8259-7D3634B7DBD8}" presName="bgRect" presStyleLbl="bgShp" presStyleIdx="1" presStyleCnt="5"/>
      <dgm:spPr/>
    </dgm:pt>
    <dgm:pt modelId="{0397E81D-F7EA-4E66-A0C6-88A25D5E0287}" type="pres">
      <dgm:prSet presAssocID="{50E85CF0-177B-4AAC-8259-7D3634B7DB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F3AD65-781F-49D7-A088-04F5655BCFF2}" type="pres">
      <dgm:prSet presAssocID="{50E85CF0-177B-4AAC-8259-7D3634B7DBD8}" presName="spaceRect" presStyleCnt="0"/>
      <dgm:spPr/>
    </dgm:pt>
    <dgm:pt modelId="{27931AF0-68BB-4FFC-8DD6-C312FAD49CEE}" type="pres">
      <dgm:prSet presAssocID="{50E85CF0-177B-4AAC-8259-7D3634B7DBD8}" presName="parTx" presStyleLbl="revTx" presStyleIdx="1" presStyleCnt="6">
        <dgm:presLayoutVars>
          <dgm:chMax val="0"/>
          <dgm:chPref val="0"/>
        </dgm:presLayoutVars>
      </dgm:prSet>
      <dgm:spPr/>
    </dgm:pt>
    <dgm:pt modelId="{6640CA95-30B5-403C-AA97-7FD4DD63F5E2}" type="pres">
      <dgm:prSet presAssocID="{50E85CF0-177B-4AAC-8259-7D3634B7DBD8}" presName="desTx" presStyleLbl="revTx" presStyleIdx="2" presStyleCnt="6" custLinFactNeighborX="-3165" custLinFactNeighborY="-4036">
        <dgm:presLayoutVars/>
      </dgm:prSet>
      <dgm:spPr/>
    </dgm:pt>
    <dgm:pt modelId="{86A928D7-DF51-4030-9448-E4FAF53BEE57}" type="pres">
      <dgm:prSet presAssocID="{485A68D9-BD1E-4625-870B-6C425B0D175E}" presName="sibTrans" presStyleCnt="0"/>
      <dgm:spPr/>
    </dgm:pt>
    <dgm:pt modelId="{CB4E8D4F-8733-4E95-A8C5-3C82360D082D}" type="pres">
      <dgm:prSet presAssocID="{44F08AF3-2E3C-42DC-8A9E-A534F5057603}" presName="compNode" presStyleCnt="0"/>
      <dgm:spPr/>
    </dgm:pt>
    <dgm:pt modelId="{400D5AF7-5726-48F5-B79B-2080A5313828}" type="pres">
      <dgm:prSet presAssocID="{44F08AF3-2E3C-42DC-8A9E-A534F5057603}" presName="bgRect" presStyleLbl="bgShp" presStyleIdx="2" presStyleCnt="5"/>
      <dgm:spPr/>
    </dgm:pt>
    <dgm:pt modelId="{60E1D519-3235-4D76-97BB-746FB5476ACD}" type="pres">
      <dgm:prSet presAssocID="{44F08AF3-2E3C-42DC-8A9E-A534F505760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E4C77E8-7F21-429E-9407-BFA2612F4562}" type="pres">
      <dgm:prSet presAssocID="{44F08AF3-2E3C-42DC-8A9E-A534F5057603}" presName="spaceRect" presStyleCnt="0"/>
      <dgm:spPr/>
    </dgm:pt>
    <dgm:pt modelId="{21E79AC7-BE71-4188-9F7A-7E7E9720470C}" type="pres">
      <dgm:prSet presAssocID="{44F08AF3-2E3C-42DC-8A9E-A534F5057603}" presName="parTx" presStyleLbl="revTx" presStyleIdx="3" presStyleCnt="6">
        <dgm:presLayoutVars>
          <dgm:chMax val="0"/>
          <dgm:chPref val="0"/>
        </dgm:presLayoutVars>
      </dgm:prSet>
      <dgm:spPr/>
    </dgm:pt>
    <dgm:pt modelId="{6BA0EFA9-60D1-4A99-8F63-8C763E0F6A56}" type="pres">
      <dgm:prSet presAssocID="{603B1238-0FF8-4524-8BA6-0B65B41595A8}" presName="sibTrans" presStyleCnt="0"/>
      <dgm:spPr/>
    </dgm:pt>
    <dgm:pt modelId="{6F219AB5-EF1E-4B98-A1FA-61A88B364CD0}" type="pres">
      <dgm:prSet presAssocID="{11E8D087-CBA9-4783-9EA1-C45B9E9B2B88}" presName="compNode" presStyleCnt="0"/>
      <dgm:spPr/>
    </dgm:pt>
    <dgm:pt modelId="{5849205F-8758-44CE-95A1-D437E5598C0D}" type="pres">
      <dgm:prSet presAssocID="{11E8D087-CBA9-4783-9EA1-C45B9E9B2B88}" presName="bgRect" presStyleLbl="bgShp" presStyleIdx="3" presStyleCnt="5"/>
      <dgm:spPr/>
    </dgm:pt>
    <dgm:pt modelId="{A1317455-BF4D-48EC-9EA9-509304D93565}" type="pres">
      <dgm:prSet presAssocID="{11E8D087-CBA9-4783-9EA1-C45B9E9B2B8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D3E3304-F16C-4AC5-9063-1CEEFBF5B79E}" type="pres">
      <dgm:prSet presAssocID="{11E8D087-CBA9-4783-9EA1-C45B9E9B2B88}" presName="spaceRect" presStyleCnt="0"/>
      <dgm:spPr/>
    </dgm:pt>
    <dgm:pt modelId="{B8589134-BA1F-42F6-80ED-59540A181B1B}" type="pres">
      <dgm:prSet presAssocID="{11E8D087-CBA9-4783-9EA1-C45B9E9B2B88}" presName="parTx" presStyleLbl="revTx" presStyleIdx="4" presStyleCnt="6">
        <dgm:presLayoutVars>
          <dgm:chMax val="0"/>
          <dgm:chPref val="0"/>
        </dgm:presLayoutVars>
      </dgm:prSet>
      <dgm:spPr/>
    </dgm:pt>
    <dgm:pt modelId="{6DFFB75D-F452-447A-85D1-52F1D7FEBD21}" type="pres">
      <dgm:prSet presAssocID="{887A3A41-3350-4529-AE3E-2DA8E1842665}" presName="sibTrans" presStyleCnt="0"/>
      <dgm:spPr/>
    </dgm:pt>
    <dgm:pt modelId="{71650526-5B51-486D-82AD-73BF11E073CE}" type="pres">
      <dgm:prSet presAssocID="{8C87B3A3-88A3-409F-87CA-BE534D42DAE0}" presName="compNode" presStyleCnt="0"/>
      <dgm:spPr/>
    </dgm:pt>
    <dgm:pt modelId="{DB0624C4-4BE5-431D-B496-45A98294EFEA}" type="pres">
      <dgm:prSet presAssocID="{8C87B3A3-88A3-409F-87CA-BE534D42DAE0}" presName="bgRect" presStyleLbl="bgShp" presStyleIdx="4" presStyleCnt="5" custLinFactNeighborX="-9192" custLinFactNeighborY="-7733"/>
      <dgm:spPr/>
    </dgm:pt>
    <dgm:pt modelId="{267F701C-9457-44A9-9A75-DB628ECA5502}" type="pres">
      <dgm:prSet presAssocID="{8C87B3A3-88A3-409F-87CA-BE534D42DA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9B4FAD8-A02F-478A-B8DD-F77FEF761B7A}" type="pres">
      <dgm:prSet presAssocID="{8C87B3A3-88A3-409F-87CA-BE534D42DAE0}" presName="spaceRect" presStyleCnt="0"/>
      <dgm:spPr/>
    </dgm:pt>
    <dgm:pt modelId="{08458D76-0007-4CE9-BA83-3306BA7C3480}" type="pres">
      <dgm:prSet presAssocID="{8C87B3A3-88A3-409F-87CA-BE534D42DAE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BB9E027-8722-44F3-8015-9E718700E19D}" type="presOf" srcId="{8C87B3A3-88A3-409F-87CA-BE534D42DAE0}" destId="{08458D76-0007-4CE9-BA83-3306BA7C3480}" srcOrd="0" destOrd="0" presId="urn:microsoft.com/office/officeart/2018/2/layout/IconVerticalSolidList"/>
    <dgm:cxn modelId="{1D25CC29-9DA9-4656-BB48-9717F18672A8}" type="presOf" srcId="{50E85CF0-177B-4AAC-8259-7D3634B7DBD8}" destId="{27931AF0-68BB-4FFC-8DD6-C312FAD49CEE}" srcOrd="0" destOrd="0" presId="urn:microsoft.com/office/officeart/2018/2/layout/IconVerticalSolidList"/>
    <dgm:cxn modelId="{BF641261-E41C-4552-84B3-E0006B401785}" srcId="{16056E07-81F7-46FE-93DE-2874D83C73F5}" destId="{50E85CF0-177B-4AAC-8259-7D3634B7DBD8}" srcOrd="1" destOrd="0" parTransId="{ACADE663-7D20-489A-8138-E81D51EF730A}" sibTransId="{485A68D9-BD1E-4625-870B-6C425B0D175E}"/>
    <dgm:cxn modelId="{5CF2A26F-A67F-4ED6-979D-6D919DD282FB}" srcId="{16056E07-81F7-46FE-93DE-2874D83C73F5}" destId="{05035990-3CE2-4773-A4A9-BDDBCFBB0FC3}" srcOrd="0" destOrd="0" parTransId="{CB264DEE-1A83-464B-9820-3717DA266D77}" sibTransId="{1E585D30-D7CD-4445-93B1-F6072D792041}"/>
    <dgm:cxn modelId="{C3889452-62EE-44B3-9B9B-892F767E7400}" srcId="{16056E07-81F7-46FE-93DE-2874D83C73F5}" destId="{8C87B3A3-88A3-409F-87CA-BE534D42DAE0}" srcOrd="4" destOrd="0" parTransId="{49A63636-D9C5-48E7-BCAF-EF285B95819C}" sibTransId="{D83317CE-AE23-4564-A8C9-448A1CB43DC3}"/>
    <dgm:cxn modelId="{56C5EE52-93D6-4954-ACF4-3B0741E58233}" type="presOf" srcId="{44F08AF3-2E3C-42DC-8A9E-A534F5057603}" destId="{21E79AC7-BE71-4188-9F7A-7E7E9720470C}" srcOrd="0" destOrd="0" presId="urn:microsoft.com/office/officeart/2018/2/layout/IconVerticalSolidList"/>
    <dgm:cxn modelId="{30B51774-D9BD-4BA2-B05F-8632D51BB4ED}" srcId="{16056E07-81F7-46FE-93DE-2874D83C73F5}" destId="{44F08AF3-2E3C-42DC-8A9E-A534F5057603}" srcOrd="2" destOrd="0" parTransId="{20FD2D71-11BA-4CB4-B734-8EF8751645A8}" sibTransId="{603B1238-0FF8-4524-8BA6-0B65B41595A8}"/>
    <dgm:cxn modelId="{7E0E6787-3F40-440D-90ED-E259CC18D67E}" type="presOf" srcId="{05035990-3CE2-4773-A4A9-BDDBCFBB0FC3}" destId="{F83CDAF1-769C-48CE-9EA6-CEFECAF605FF}" srcOrd="0" destOrd="0" presId="urn:microsoft.com/office/officeart/2018/2/layout/IconVerticalSolidList"/>
    <dgm:cxn modelId="{BCC23791-B648-41B8-A3BB-1D06097C117F}" srcId="{50E85CF0-177B-4AAC-8259-7D3634B7DBD8}" destId="{7D942FE3-CBB6-4E8E-9903-4CE675723207}" srcOrd="1" destOrd="0" parTransId="{D3364972-9E21-487E-8117-11374A8FB01D}" sibTransId="{E3697935-A217-46F3-8790-E6AD01CF7543}"/>
    <dgm:cxn modelId="{4DB29694-5914-4219-B01F-0168EDF81434}" type="presOf" srcId="{16056E07-81F7-46FE-93DE-2874D83C73F5}" destId="{38CC2BB1-3E7A-48F0-9EDB-55F9E1C798D9}" srcOrd="0" destOrd="0" presId="urn:microsoft.com/office/officeart/2018/2/layout/IconVerticalSolidList"/>
    <dgm:cxn modelId="{4E03969D-07E2-430F-8CDA-0A3C45EFEB4B}" srcId="{50E85CF0-177B-4AAC-8259-7D3634B7DBD8}" destId="{0A632475-B27A-4476-BF1E-3E72D8675EAE}" srcOrd="0" destOrd="0" parTransId="{2EECD4AE-34F8-4E0D-9185-87819C9CCF3A}" sibTransId="{D4125FBF-1307-4D75-9673-95366CE67E11}"/>
    <dgm:cxn modelId="{3BB25BD0-23D6-43F9-9817-554B5BE68F35}" type="presOf" srcId="{7D942FE3-CBB6-4E8E-9903-4CE675723207}" destId="{6640CA95-30B5-403C-AA97-7FD4DD63F5E2}" srcOrd="0" destOrd="1" presId="urn:microsoft.com/office/officeart/2018/2/layout/IconVerticalSolidList"/>
    <dgm:cxn modelId="{1142AFD5-7181-488A-8198-493F88677785}" srcId="{16056E07-81F7-46FE-93DE-2874D83C73F5}" destId="{11E8D087-CBA9-4783-9EA1-C45B9E9B2B88}" srcOrd="3" destOrd="0" parTransId="{C5DAE52D-4B5A-4C3A-9489-07F358715453}" sibTransId="{887A3A41-3350-4529-AE3E-2DA8E1842665}"/>
    <dgm:cxn modelId="{88FCC2DE-EF07-4668-BB92-A2FABDA45B1F}" type="presOf" srcId="{11E8D087-CBA9-4783-9EA1-C45B9E9B2B88}" destId="{B8589134-BA1F-42F6-80ED-59540A181B1B}" srcOrd="0" destOrd="0" presId="urn:microsoft.com/office/officeart/2018/2/layout/IconVerticalSolidList"/>
    <dgm:cxn modelId="{4AAFD2E2-2A7F-401A-91E0-55182A39A50E}" type="presOf" srcId="{0A632475-B27A-4476-BF1E-3E72D8675EAE}" destId="{6640CA95-30B5-403C-AA97-7FD4DD63F5E2}" srcOrd="0" destOrd="0" presId="urn:microsoft.com/office/officeart/2018/2/layout/IconVerticalSolidList"/>
    <dgm:cxn modelId="{68EB6B2C-CFC6-4AD1-8AFC-20FB6E4FA829}" type="presParOf" srcId="{38CC2BB1-3E7A-48F0-9EDB-55F9E1C798D9}" destId="{E6C55E80-1552-4017-B72D-89397F75DDEA}" srcOrd="0" destOrd="0" presId="urn:microsoft.com/office/officeart/2018/2/layout/IconVerticalSolidList"/>
    <dgm:cxn modelId="{712959B2-124D-4346-B859-C0E815DD0756}" type="presParOf" srcId="{E6C55E80-1552-4017-B72D-89397F75DDEA}" destId="{255E5416-B74C-4101-9ADA-AE76F1834A36}" srcOrd="0" destOrd="0" presId="urn:microsoft.com/office/officeart/2018/2/layout/IconVerticalSolidList"/>
    <dgm:cxn modelId="{8355119F-435C-4EC6-B159-AB58730F2053}" type="presParOf" srcId="{E6C55E80-1552-4017-B72D-89397F75DDEA}" destId="{55D91307-CC85-4F45-85CB-9EFF934E6170}" srcOrd="1" destOrd="0" presId="urn:microsoft.com/office/officeart/2018/2/layout/IconVerticalSolidList"/>
    <dgm:cxn modelId="{C9475629-16ED-4223-9E4F-A43C46625AD3}" type="presParOf" srcId="{E6C55E80-1552-4017-B72D-89397F75DDEA}" destId="{DF3657E1-91C4-4F8C-9750-8CD7E2604288}" srcOrd="2" destOrd="0" presId="urn:microsoft.com/office/officeart/2018/2/layout/IconVerticalSolidList"/>
    <dgm:cxn modelId="{8DFF481E-4480-43B8-BE41-257BB27258C0}" type="presParOf" srcId="{E6C55E80-1552-4017-B72D-89397F75DDEA}" destId="{F83CDAF1-769C-48CE-9EA6-CEFECAF605FF}" srcOrd="3" destOrd="0" presId="urn:microsoft.com/office/officeart/2018/2/layout/IconVerticalSolidList"/>
    <dgm:cxn modelId="{81DC18DF-648E-49C2-A397-92F55D8F37B0}" type="presParOf" srcId="{38CC2BB1-3E7A-48F0-9EDB-55F9E1C798D9}" destId="{D07C81B1-0410-4D49-925F-3ACEAFBF0216}" srcOrd="1" destOrd="0" presId="urn:microsoft.com/office/officeart/2018/2/layout/IconVerticalSolidList"/>
    <dgm:cxn modelId="{3F4D782A-C8D3-4929-869D-47D379E0639E}" type="presParOf" srcId="{38CC2BB1-3E7A-48F0-9EDB-55F9E1C798D9}" destId="{CF073B0B-1788-471B-B466-624809F63B92}" srcOrd="2" destOrd="0" presId="urn:microsoft.com/office/officeart/2018/2/layout/IconVerticalSolidList"/>
    <dgm:cxn modelId="{F51E7ED4-9D81-4DFF-8C96-CF6B45035847}" type="presParOf" srcId="{CF073B0B-1788-471B-B466-624809F63B92}" destId="{CE01B782-39F0-42CB-876E-37FE1DB372FA}" srcOrd="0" destOrd="0" presId="urn:microsoft.com/office/officeart/2018/2/layout/IconVerticalSolidList"/>
    <dgm:cxn modelId="{7DBC0224-ADB2-4E3E-A4C2-35204E29E942}" type="presParOf" srcId="{CF073B0B-1788-471B-B466-624809F63B92}" destId="{0397E81D-F7EA-4E66-A0C6-88A25D5E0287}" srcOrd="1" destOrd="0" presId="urn:microsoft.com/office/officeart/2018/2/layout/IconVerticalSolidList"/>
    <dgm:cxn modelId="{0A319446-306F-46C7-BFA6-97D39535992A}" type="presParOf" srcId="{CF073B0B-1788-471B-B466-624809F63B92}" destId="{C6F3AD65-781F-49D7-A088-04F5655BCFF2}" srcOrd="2" destOrd="0" presId="urn:microsoft.com/office/officeart/2018/2/layout/IconVerticalSolidList"/>
    <dgm:cxn modelId="{3450D742-EDA7-4333-A6E2-1392AD036DDA}" type="presParOf" srcId="{CF073B0B-1788-471B-B466-624809F63B92}" destId="{27931AF0-68BB-4FFC-8DD6-C312FAD49CEE}" srcOrd="3" destOrd="0" presId="urn:microsoft.com/office/officeart/2018/2/layout/IconVerticalSolidList"/>
    <dgm:cxn modelId="{3B1D5A7F-DB88-4BC4-8E8B-8DE26283DC4E}" type="presParOf" srcId="{CF073B0B-1788-471B-B466-624809F63B92}" destId="{6640CA95-30B5-403C-AA97-7FD4DD63F5E2}" srcOrd="4" destOrd="0" presId="urn:microsoft.com/office/officeart/2018/2/layout/IconVerticalSolidList"/>
    <dgm:cxn modelId="{2359680D-3AB0-49F3-8718-68DCD0D0DBFE}" type="presParOf" srcId="{38CC2BB1-3E7A-48F0-9EDB-55F9E1C798D9}" destId="{86A928D7-DF51-4030-9448-E4FAF53BEE57}" srcOrd="3" destOrd="0" presId="urn:microsoft.com/office/officeart/2018/2/layout/IconVerticalSolidList"/>
    <dgm:cxn modelId="{75840609-4014-4C30-A8D1-1A0841FF39B3}" type="presParOf" srcId="{38CC2BB1-3E7A-48F0-9EDB-55F9E1C798D9}" destId="{CB4E8D4F-8733-4E95-A8C5-3C82360D082D}" srcOrd="4" destOrd="0" presId="urn:microsoft.com/office/officeart/2018/2/layout/IconVerticalSolidList"/>
    <dgm:cxn modelId="{8ABC6351-4283-4618-A483-4D1C668ED934}" type="presParOf" srcId="{CB4E8D4F-8733-4E95-A8C5-3C82360D082D}" destId="{400D5AF7-5726-48F5-B79B-2080A5313828}" srcOrd="0" destOrd="0" presId="urn:microsoft.com/office/officeart/2018/2/layout/IconVerticalSolidList"/>
    <dgm:cxn modelId="{59134592-E711-4657-9741-27F746D45ACF}" type="presParOf" srcId="{CB4E8D4F-8733-4E95-A8C5-3C82360D082D}" destId="{60E1D519-3235-4D76-97BB-746FB5476ACD}" srcOrd="1" destOrd="0" presId="urn:microsoft.com/office/officeart/2018/2/layout/IconVerticalSolidList"/>
    <dgm:cxn modelId="{50BD5393-CF88-4C9D-A05D-44F8882CC2A4}" type="presParOf" srcId="{CB4E8D4F-8733-4E95-A8C5-3C82360D082D}" destId="{2E4C77E8-7F21-429E-9407-BFA2612F4562}" srcOrd="2" destOrd="0" presId="urn:microsoft.com/office/officeart/2018/2/layout/IconVerticalSolidList"/>
    <dgm:cxn modelId="{AB71CB19-65FB-4703-BE6F-C95FB0FAC256}" type="presParOf" srcId="{CB4E8D4F-8733-4E95-A8C5-3C82360D082D}" destId="{21E79AC7-BE71-4188-9F7A-7E7E9720470C}" srcOrd="3" destOrd="0" presId="urn:microsoft.com/office/officeart/2018/2/layout/IconVerticalSolidList"/>
    <dgm:cxn modelId="{8E27C0B0-F75A-48D1-8AEC-F8CA37B19480}" type="presParOf" srcId="{38CC2BB1-3E7A-48F0-9EDB-55F9E1C798D9}" destId="{6BA0EFA9-60D1-4A99-8F63-8C763E0F6A56}" srcOrd="5" destOrd="0" presId="urn:microsoft.com/office/officeart/2018/2/layout/IconVerticalSolidList"/>
    <dgm:cxn modelId="{269C1260-7550-4FFA-A621-9BA7A00B1366}" type="presParOf" srcId="{38CC2BB1-3E7A-48F0-9EDB-55F9E1C798D9}" destId="{6F219AB5-EF1E-4B98-A1FA-61A88B364CD0}" srcOrd="6" destOrd="0" presId="urn:microsoft.com/office/officeart/2018/2/layout/IconVerticalSolidList"/>
    <dgm:cxn modelId="{4B9F13B1-815C-427B-9E16-156899C7ADEA}" type="presParOf" srcId="{6F219AB5-EF1E-4B98-A1FA-61A88B364CD0}" destId="{5849205F-8758-44CE-95A1-D437E5598C0D}" srcOrd="0" destOrd="0" presId="urn:microsoft.com/office/officeart/2018/2/layout/IconVerticalSolidList"/>
    <dgm:cxn modelId="{276028A8-9BD4-4D7D-B029-75882A5B765C}" type="presParOf" srcId="{6F219AB5-EF1E-4B98-A1FA-61A88B364CD0}" destId="{A1317455-BF4D-48EC-9EA9-509304D93565}" srcOrd="1" destOrd="0" presId="urn:microsoft.com/office/officeart/2018/2/layout/IconVerticalSolidList"/>
    <dgm:cxn modelId="{D7E6785D-5808-440C-B667-380247548E30}" type="presParOf" srcId="{6F219AB5-EF1E-4B98-A1FA-61A88B364CD0}" destId="{1D3E3304-F16C-4AC5-9063-1CEEFBF5B79E}" srcOrd="2" destOrd="0" presId="urn:microsoft.com/office/officeart/2018/2/layout/IconVerticalSolidList"/>
    <dgm:cxn modelId="{07018144-474B-4108-9281-719F1D07187E}" type="presParOf" srcId="{6F219AB5-EF1E-4B98-A1FA-61A88B364CD0}" destId="{B8589134-BA1F-42F6-80ED-59540A181B1B}" srcOrd="3" destOrd="0" presId="urn:microsoft.com/office/officeart/2018/2/layout/IconVerticalSolidList"/>
    <dgm:cxn modelId="{D4383B54-B56F-402C-923F-6A53E26B659B}" type="presParOf" srcId="{38CC2BB1-3E7A-48F0-9EDB-55F9E1C798D9}" destId="{6DFFB75D-F452-447A-85D1-52F1D7FEBD21}" srcOrd="7" destOrd="0" presId="urn:microsoft.com/office/officeart/2018/2/layout/IconVerticalSolidList"/>
    <dgm:cxn modelId="{E51F8BA6-BFEB-46E8-9F81-C73CCD4F55A2}" type="presParOf" srcId="{38CC2BB1-3E7A-48F0-9EDB-55F9E1C798D9}" destId="{71650526-5B51-486D-82AD-73BF11E073CE}" srcOrd="8" destOrd="0" presId="urn:microsoft.com/office/officeart/2018/2/layout/IconVerticalSolidList"/>
    <dgm:cxn modelId="{D73E5827-5B22-4FD2-88E1-81412ADF0574}" type="presParOf" srcId="{71650526-5B51-486D-82AD-73BF11E073CE}" destId="{DB0624C4-4BE5-431D-B496-45A98294EFEA}" srcOrd="0" destOrd="0" presId="urn:microsoft.com/office/officeart/2018/2/layout/IconVerticalSolidList"/>
    <dgm:cxn modelId="{AA66845E-BC86-4644-9F72-44449B1AE98F}" type="presParOf" srcId="{71650526-5B51-486D-82AD-73BF11E073CE}" destId="{267F701C-9457-44A9-9A75-DB628ECA5502}" srcOrd="1" destOrd="0" presId="urn:microsoft.com/office/officeart/2018/2/layout/IconVerticalSolidList"/>
    <dgm:cxn modelId="{B62C42FC-4BA6-4F65-B319-E7C2D0D6E2E9}" type="presParOf" srcId="{71650526-5B51-486D-82AD-73BF11E073CE}" destId="{59B4FAD8-A02F-478A-B8DD-F77FEF761B7A}" srcOrd="2" destOrd="0" presId="urn:microsoft.com/office/officeart/2018/2/layout/IconVerticalSolidList"/>
    <dgm:cxn modelId="{D3B67859-F82D-4365-8ED1-01E27621D3C2}" type="presParOf" srcId="{71650526-5B51-486D-82AD-73BF11E073CE}" destId="{08458D76-0007-4CE9-BA83-3306BA7C34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E5416-B74C-4101-9ADA-AE76F1834A36}">
      <dsp:nvSpPr>
        <dsp:cNvPr id="0" name=""/>
        <dsp:cNvSpPr/>
      </dsp:nvSpPr>
      <dsp:spPr>
        <a:xfrm>
          <a:off x="0" y="5520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91307-CC85-4F45-85CB-9EFF934E6170}">
      <dsp:nvSpPr>
        <dsp:cNvPr id="0" name=""/>
        <dsp:cNvSpPr/>
      </dsp:nvSpPr>
      <dsp:spPr>
        <a:xfrm>
          <a:off x="218823" y="168281"/>
          <a:ext cx="397860" cy="397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CDAF1-769C-48CE-9EA6-CEFECAF605FF}">
      <dsp:nvSpPr>
        <dsp:cNvPr id="0" name=""/>
        <dsp:cNvSpPr/>
      </dsp:nvSpPr>
      <dsp:spPr>
        <a:xfrm>
          <a:off x="835507" y="5520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Steps taken</a:t>
          </a:r>
        </a:p>
      </dsp:txBody>
      <dsp:txXfrm>
        <a:off x="835507" y="5520"/>
        <a:ext cx="9679276" cy="723382"/>
      </dsp:txXfrm>
    </dsp:sp>
    <dsp:sp modelId="{CE01B782-39F0-42CB-876E-37FE1DB372FA}">
      <dsp:nvSpPr>
        <dsp:cNvPr id="0" name=""/>
        <dsp:cNvSpPr/>
      </dsp:nvSpPr>
      <dsp:spPr>
        <a:xfrm>
          <a:off x="0" y="909749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7E81D-F7EA-4E66-A0C6-88A25D5E0287}">
      <dsp:nvSpPr>
        <dsp:cNvPr id="0" name=""/>
        <dsp:cNvSpPr/>
      </dsp:nvSpPr>
      <dsp:spPr>
        <a:xfrm>
          <a:off x="218823" y="1072510"/>
          <a:ext cx="397860" cy="39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31AF0-68BB-4FFC-8DD6-C312FAD49CEE}">
      <dsp:nvSpPr>
        <dsp:cNvPr id="0" name=""/>
        <dsp:cNvSpPr/>
      </dsp:nvSpPr>
      <dsp:spPr>
        <a:xfrm>
          <a:off x="835507" y="909749"/>
          <a:ext cx="4732020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Understanding </a:t>
          </a:r>
        </a:p>
      </dsp:txBody>
      <dsp:txXfrm>
        <a:off x="835507" y="909749"/>
        <a:ext cx="4732020" cy="723382"/>
      </dsp:txXfrm>
    </dsp:sp>
    <dsp:sp modelId="{6640CA95-30B5-403C-AA97-7FD4DD63F5E2}">
      <dsp:nvSpPr>
        <dsp:cNvPr id="0" name=""/>
        <dsp:cNvSpPr/>
      </dsp:nvSpPr>
      <dsp:spPr>
        <a:xfrm>
          <a:off x="5410946" y="880553"/>
          <a:ext cx="494725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Feature Reduction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EDA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Feature Engineering</a:t>
          </a:r>
        </a:p>
      </dsp:txBody>
      <dsp:txXfrm>
        <a:off x="5410946" y="880553"/>
        <a:ext cx="4947256" cy="723382"/>
      </dsp:txXfrm>
    </dsp:sp>
    <dsp:sp modelId="{400D5AF7-5726-48F5-B79B-2080A5313828}">
      <dsp:nvSpPr>
        <dsp:cNvPr id="0" name=""/>
        <dsp:cNvSpPr/>
      </dsp:nvSpPr>
      <dsp:spPr>
        <a:xfrm>
          <a:off x="0" y="1813977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1D519-3235-4D76-97BB-746FB5476ACD}">
      <dsp:nvSpPr>
        <dsp:cNvPr id="0" name=""/>
        <dsp:cNvSpPr/>
      </dsp:nvSpPr>
      <dsp:spPr>
        <a:xfrm>
          <a:off x="218823" y="1976738"/>
          <a:ext cx="397860" cy="397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79AC7-BE71-4188-9F7A-7E7E9720470C}">
      <dsp:nvSpPr>
        <dsp:cNvPr id="0" name=""/>
        <dsp:cNvSpPr/>
      </dsp:nvSpPr>
      <dsp:spPr>
        <a:xfrm>
          <a:off x="835507" y="1813977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Models</a:t>
          </a:r>
          <a:endParaRPr lang="en-US" sz="1900" kern="1200" dirty="0"/>
        </a:p>
      </dsp:txBody>
      <dsp:txXfrm>
        <a:off x="835507" y="1813977"/>
        <a:ext cx="9679276" cy="723382"/>
      </dsp:txXfrm>
    </dsp:sp>
    <dsp:sp modelId="{5849205F-8758-44CE-95A1-D437E5598C0D}">
      <dsp:nvSpPr>
        <dsp:cNvPr id="0" name=""/>
        <dsp:cNvSpPr/>
      </dsp:nvSpPr>
      <dsp:spPr>
        <a:xfrm>
          <a:off x="0" y="2718206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17455-BF4D-48EC-9EA9-509304D93565}">
      <dsp:nvSpPr>
        <dsp:cNvPr id="0" name=""/>
        <dsp:cNvSpPr/>
      </dsp:nvSpPr>
      <dsp:spPr>
        <a:xfrm>
          <a:off x="218823" y="2880967"/>
          <a:ext cx="397860" cy="397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89134-BA1F-42F6-80ED-59540A181B1B}">
      <dsp:nvSpPr>
        <dsp:cNvPr id="0" name=""/>
        <dsp:cNvSpPr/>
      </dsp:nvSpPr>
      <dsp:spPr>
        <a:xfrm>
          <a:off x="835507" y="2718206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Business Outcomes</a:t>
          </a:r>
          <a:endParaRPr lang="en-US" sz="1900" kern="1200" dirty="0"/>
        </a:p>
      </dsp:txBody>
      <dsp:txXfrm>
        <a:off x="835507" y="2718206"/>
        <a:ext cx="9679276" cy="723382"/>
      </dsp:txXfrm>
    </dsp:sp>
    <dsp:sp modelId="{DB0624C4-4BE5-431D-B496-45A98294EFEA}">
      <dsp:nvSpPr>
        <dsp:cNvPr id="0" name=""/>
        <dsp:cNvSpPr/>
      </dsp:nvSpPr>
      <dsp:spPr>
        <a:xfrm>
          <a:off x="0" y="3566495"/>
          <a:ext cx="10515600" cy="72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F701C-9457-44A9-9A75-DB628ECA5502}">
      <dsp:nvSpPr>
        <dsp:cNvPr id="0" name=""/>
        <dsp:cNvSpPr/>
      </dsp:nvSpPr>
      <dsp:spPr>
        <a:xfrm>
          <a:off x="218823" y="3785195"/>
          <a:ext cx="397860" cy="3978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58D76-0007-4CE9-BA83-3306BA7C3480}">
      <dsp:nvSpPr>
        <dsp:cNvPr id="0" name=""/>
        <dsp:cNvSpPr/>
      </dsp:nvSpPr>
      <dsp:spPr>
        <a:xfrm>
          <a:off x="835507" y="3622434"/>
          <a:ext cx="9679276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Further Analysis </a:t>
          </a:r>
          <a:endParaRPr lang="en-US" sz="1900" kern="1200" dirty="0"/>
        </a:p>
      </dsp:txBody>
      <dsp:txXfrm>
        <a:off x="835507" y="3622434"/>
        <a:ext cx="9679276" cy="723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8FF2-E3C0-443B-A35F-00C55504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957A3-7EE3-470D-ADE1-2CDE0FB5C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7FD7-A316-4D0D-9FE8-96EF3460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B5CCD-D791-4961-93DA-E2EEC833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6F6E-A515-440C-8FF9-83CEDDC8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4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61CD-F509-47B0-9EAD-77FB9B2F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442DB-700B-46DD-A5D1-BE2C060E4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CFEB6-FA70-4721-B887-E42D1542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919E-3D26-48FD-8E35-2E96A80C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8158-45DC-49D3-87DD-2C5A934A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57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A3CA1-4927-42BB-8F34-9E7D1D6FA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AD808-CF36-4D0D-8E72-A4F640772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DB3D-D503-44EB-963C-3B10A26A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FF895-A654-4B1E-A343-DF667953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9B30F-611F-4040-8956-9CD5CE17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4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E920-8464-42E9-B493-F03C6821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F044A-34D3-4D8F-80ED-C4CB1A8C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6B209-1A5F-4FBD-BCAB-004AA510E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6FF7A-834F-416C-914D-C68E8119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62E9B-3666-415E-922F-85E08BDE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77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4438-7157-485B-ADF4-1E7D9D5B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3B318-BF65-430A-BDAB-1F459202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7F5ED-F5D6-4C60-9691-4C4805AC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A25E1-2113-47B6-981B-71FC2AC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7F5C-F561-454E-938F-7ECE71EB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38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A08F-9998-4C67-B9FC-EBBC9A92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8F06-9637-4FAA-826B-E5204C8F4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041B5-99FE-43B7-96FD-85501ECEA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046B3-55E2-4784-9CC6-C52D0961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65A13-BAA7-429B-A069-83807F83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D4FA7-5D11-40EB-A8CD-C79379DA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85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93C7-E754-4CCE-A42E-FB1A2311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32DAE-21F4-4ADF-9085-0916DC19A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99D3D-ED9A-42BF-AE0F-411F4F000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9211E-2894-41A6-B83E-F74D1889D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9A08D-CEFC-47F7-985A-6E570E995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9EA6A-A9B3-405F-A35D-0411E7A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C1A48-16D8-4CE8-815A-C8AD66BF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77133-48C7-4306-826E-E03DD049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97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1EDF-49A0-4207-B5BC-41547F2B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A7150-3EB7-4904-A46E-284F6B70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998C8-B36E-4A6B-9D28-1B9EB1C3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1D6FE-C66C-4D6C-B7C4-8A4E3AD6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3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1D4D6-369E-422C-A16A-83E216EB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F895F-4342-478D-8A91-F3FFCDF0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D5EF6-1937-4CC5-9333-23BE5858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71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2D53-B8F8-40B1-8471-910B6973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6104E-F596-46AC-AF8C-35843B1B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275BC-BCF7-494C-A20C-2E1C74F22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2394E-269D-474E-9D77-15260ACB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B68C8-4881-447F-9980-89451CD4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C6E60-8B33-42E9-A614-1F99D4DE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5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DA31-1AEC-4B80-AB15-BDF9EEFB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07F94-67C7-482C-B6FD-C75ECD5AA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67406-926B-44CE-9C5F-752F17584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3E04C-D6A0-4938-B77F-2FBA4159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8060-8693-41B1-8A0D-1281FCBA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2E7C5-013F-4C6F-99DA-09F31F6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27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98E64-C545-4EF6-BA16-BC3DD716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B5DB5-DBD5-4BB4-911D-F3F93DD69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94D9F-36A2-467E-A5BC-F3C55E320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FF54C-20C0-4A1A-A89D-C0CC73B18ABD}" type="datetimeFigureOut">
              <a:rPr lang="en-IN" smtClean="0"/>
              <a:t>16-10-2021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44AB-FB5F-4C69-8754-6FBDC8D1C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57CB7-B3B9-4E93-A361-0936ABFBB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BF160-D7D6-41DB-A990-C75F8EB5A5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36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1E84E22-E3F4-4B61-99E0-81C1FB0600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2C75A-861D-4D46-89F2-18602B597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E-Commerce Analytics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3D729-5575-4888-A42A-C53FCCF79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Group  – Names 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1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5BAD7-990F-46CF-B760-D5BA5D93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0CF6EC-1323-4090-B00E-90DB6B202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83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06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1152-F173-4D3C-8FDA-11BDCFBD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Steps taken for the project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FD33-AB0D-40BB-9F43-5CDD0AC9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2000" dirty="0"/>
              <a:t>Understand the problem and objectives</a:t>
            </a:r>
          </a:p>
          <a:p>
            <a:r>
              <a:rPr lang="en-IN" sz="2000" dirty="0"/>
              <a:t>Understand the data &amp; develop some business sense</a:t>
            </a:r>
          </a:p>
          <a:p>
            <a:r>
              <a:rPr lang="en-IN" sz="2000" dirty="0"/>
              <a:t>EDA (exploratory data analysis)</a:t>
            </a:r>
          </a:p>
          <a:p>
            <a:r>
              <a:rPr lang="en-IN" sz="2000" dirty="0"/>
              <a:t>Data Cleaning</a:t>
            </a:r>
          </a:p>
          <a:p>
            <a:r>
              <a:rPr lang="en-IN" sz="2000" dirty="0"/>
              <a:t>Model building</a:t>
            </a:r>
          </a:p>
          <a:p>
            <a:r>
              <a:rPr lang="en-IN" sz="2000" dirty="0"/>
              <a:t>Analysis – Business Insights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1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1152-F173-4D3C-8FDA-11BDCFBD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Data Prep/ EDA  Understanding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FD33-AB0D-40BB-9F43-5CDD0AC9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2000" dirty="0"/>
              <a:t>Total no of var. </a:t>
            </a:r>
          </a:p>
          <a:p>
            <a:r>
              <a:rPr lang="en-IN" sz="2000" dirty="0"/>
              <a:t>Explaining each variable</a:t>
            </a:r>
          </a:p>
          <a:p>
            <a:r>
              <a:rPr lang="en-IN" sz="2000" dirty="0"/>
              <a:t>Missing value treatment </a:t>
            </a:r>
          </a:p>
          <a:p>
            <a:r>
              <a:rPr lang="en-IN" sz="2000" dirty="0"/>
              <a:t>Feature – RFM scores </a:t>
            </a:r>
          </a:p>
          <a:p>
            <a:r>
              <a:rPr lang="en-IN" sz="2000" dirty="0"/>
              <a:t>Unique customers </a:t>
            </a:r>
          </a:p>
          <a:p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3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51152-F173-4D3C-8FDA-11BDCFBD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Model Building</a:t>
            </a:r>
            <a:endParaRPr lang="en-IN" sz="3600" dirty="0"/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171F5D03-1B20-4518-AF5A-64AF5DE1F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073714"/>
              </p:ext>
            </p:extLst>
          </p:nvPr>
        </p:nvGraphicFramePr>
        <p:xfrm>
          <a:off x="860302" y="1966605"/>
          <a:ext cx="9841831" cy="2532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990">
                  <a:extLst>
                    <a:ext uri="{9D8B030D-6E8A-4147-A177-3AD203B41FA5}">
                      <a16:colId xmlns:a16="http://schemas.microsoft.com/office/drawing/2014/main" val="1240555214"/>
                    </a:ext>
                  </a:extLst>
                </a:gridCol>
                <a:gridCol w="4054231">
                  <a:extLst>
                    <a:ext uri="{9D8B030D-6E8A-4147-A177-3AD203B41FA5}">
                      <a16:colId xmlns:a16="http://schemas.microsoft.com/office/drawing/2014/main" val="3113271847"/>
                    </a:ext>
                  </a:extLst>
                </a:gridCol>
                <a:gridCol w="3280610">
                  <a:extLst>
                    <a:ext uri="{9D8B030D-6E8A-4147-A177-3AD203B41FA5}">
                      <a16:colId xmlns:a16="http://schemas.microsoft.com/office/drawing/2014/main" val="3741775707"/>
                    </a:ext>
                  </a:extLst>
                </a:gridCol>
              </a:tblGrid>
              <a:tr h="844277"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#1 - K Means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#2 – PCA + K Means 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163265"/>
                  </a:ext>
                </a:extLst>
              </a:tr>
              <a:tr h="844277">
                <a:tc>
                  <a:txBody>
                    <a:bodyPr/>
                    <a:lstStyle/>
                    <a:p>
                      <a:r>
                        <a:rPr lang="en-US" b="1" dirty="0"/>
                        <a:t>No. of clusters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959768"/>
                  </a:ext>
                </a:extLst>
              </a:tr>
              <a:tr h="844277">
                <a:tc>
                  <a:txBody>
                    <a:bodyPr/>
                    <a:lstStyle/>
                    <a:p>
                      <a:r>
                        <a:rPr lang="en-US" b="1" dirty="0"/>
                        <a:t>Silhouette Score 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5031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1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09D8B-D4B4-4FD9-A08D-01EDFF41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Business Use Cases</a:t>
            </a:r>
            <a:endParaRPr lang="en-IN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F40BBB42-9500-4E64-A277-60A3B22D12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570412"/>
              </p:ext>
            </p:extLst>
          </p:nvPr>
        </p:nvGraphicFramePr>
        <p:xfrm>
          <a:off x="643467" y="1457470"/>
          <a:ext cx="9841831" cy="3627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7934">
                  <a:extLst>
                    <a:ext uri="{9D8B030D-6E8A-4147-A177-3AD203B41FA5}">
                      <a16:colId xmlns:a16="http://schemas.microsoft.com/office/drawing/2014/main" val="1915729314"/>
                    </a:ext>
                  </a:extLst>
                </a:gridCol>
                <a:gridCol w="2351683">
                  <a:extLst>
                    <a:ext uri="{9D8B030D-6E8A-4147-A177-3AD203B41FA5}">
                      <a16:colId xmlns:a16="http://schemas.microsoft.com/office/drawing/2014/main" val="1957305617"/>
                    </a:ext>
                  </a:extLst>
                </a:gridCol>
                <a:gridCol w="2689246">
                  <a:extLst>
                    <a:ext uri="{9D8B030D-6E8A-4147-A177-3AD203B41FA5}">
                      <a16:colId xmlns:a16="http://schemas.microsoft.com/office/drawing/2014/main" val="3917350922"/>
                    </a:ext>
                  </a:extLst>
                </a:gridCol>
                <a:gridCol w="2622968">
                  <a:extLst>
                    <a:ext uri="{9D8B030D-6E8A-4147-A177-3AD203B41FA5}">
                      <a16:colId xmlns:a16="http://schemas.microsoft.com/office/drawing/2014/main" val="2394074810"/>
                    </a:ext>
                  </a:extLst>
                </a:gridCol>
              </a:tblGrid>
              <a:tr h="8958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Clusters</a:t>
                      </a:r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Cluster 0</a:t>
                      </a:r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</a:t>
                      </a:r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2</a:t>
                      </a:r>
                      <a:endParaRPr lang="en-IN" sz="1800" dirty="0"/>
                    </a:p>
                  </a:txBody>
                  <a:tcPr marL="84524" marR="84524" anchor="ctr"/>
                </a:tc>
                <a:extLst>
                  <a:ext uri="{0D108BD9-81ED-4DB2-BD59-A6C34878D82A}">
                    <a16:rowId xmlns:a16="http://schemas.microsoft.com/office/drawing/2014/main" val="724582426"/>
                  </a:ext>
                </a:extLst>
              </a:tr>
              <a:tr h="611945">
                <a:tc>
                  <a:txBody>
                    <a:bodyPr/>
                    <a:lstStyle/>
                    <a:p>
                      <a:r>
                        <a:rPr lang="en-US" sz="1800" b="1" dirty="0"/>
                        <a:t>Recency </a:t>
                      </a:r>
                      <a:endParaRPr lang="en-IN" sz="1800" b="1" dirty="0"/>
                    </a:p>
                  </a:txBody>
                  <a:tcPr marL="84524" marR="845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High/ Low </a:t>
                      </a:r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extLst>
                  <a:ext uri="{0D108BD9-81ED-4DB2-BD59-A6C34878D82A}">
                    <a16:rowId xmlns:a16="http://schemas.microsoft.com/office/drawing/2014/main" val="1712012621"/>
                  </a:ext>
                </a:extLst>
              </a:tr>
              <a:tr h="611945">
                <a:tc>
                  <a:txBody>
                    <a:bodyPr/>
                    <a:lstStyle/>
                    <a:p>
                      <a:r>
                        <a:rPr lang="en-US" sz="1800" b="1" dirty="0"/>
                        <a:t>Frequency</a:t>
                      </a:r>
                      <a:endParaRPr lang="en-IN" sz="1800" b="1" dirty="0"/>
                    </a:p>
                  </a:txBody>
                  <a:tcPr marL="84524" marR="84524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extLst>
                  <a:ext uri="{0D108BD9-81ED-4DB2-BD59-A6C34878D82A}">
                    <a16:rowId xmlns:a16="http://schemas.microsoft.com/office/drawing/2014/main" val="3543907202"/>
                  </a:ext>
                </a:extLst>
              </a:tr>
              <a:tr h="611945">
                <a:tc>
                  <a:txBody>
                    <a:bodyPr/>
                    <a:lstStyle/>
                    <a:p>
                      <a:r>
                        <a:rPr lang="en-US" sz="1800" b="1" dirty="0"/>
                        <a:t>Monetary Value</a:t>
                      </a:r>
                      <a:endParaRPr lang="en-IN" sz="1800" b="1" dirty="0"/>
                    </a:p>
                  </a:txBody>
                  <a:tcPr marL="84524" marR="84524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extLst>
                  <a:ext uri="{0D108BD9-81ED-4DB2-BD59-A6C34878D82A}">
                    <a16:rowId xmlns:a16="http://schemas.microsoft.com/office/drawing/2014/main" val="1543044532"/>
                  </a:ext>
                </a:extLst>
              </a:tr>
              <a:tr h="895845">
                <a:tc>
                  <a:txBody>
                    <a:bodyPr/>
                    <a:lstStyle/>
                    <a:p>
                      <a:r>
                        <a:rPr lang="en-US" sz="1800" b="1" dirty="0"/>
                        <a:t>Business Suggestions </a:t>
                      </a:r>
                      <a:endParaRPr lang="en-IN" sz="1800" b="1" dirty="0"/>
                    </a:p>
                  </a:txBody>
                  <a:tcPr marL="84524" marR="84524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800" dirty="0"/>
                    </a:p>
                  </a:txBody>
                  <a:tcPr marL="84524" marR="84524" anchor="ctr"/>
                </a:tc>
                <a:extLst>
                  <a:ext uri="{0D108BD9-81ED-4DB2-BD59-A6C34878D82A}">
                    <a16:rowId xmlns:a16="http://schemas.microsoft.com/office/drawing/2014/main" val="254502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03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5C731-3DAB-416C-811E-303F180C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Further Analysis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8275-CC3D-4893-804C-DA8E9132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Dashboards</a:t>
            </a:r>
            <a:endParaRPr lang="en-IN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2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0B80F-1D73-4BFC-B0EE-4B3818617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Thank You</a:t>
            </a:r>
            <a:endParaRPr lang="en-IN" sz="3600" dirty="0">
              <a:solidFill>
                <a:srgbClr val="080808"/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6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123</Words>
  <Application>Microsoft Office PowerPoint</Application>
  <PresentationFormat>Widescreen</PresentationFormat>
  <Paragraphs>43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E-Commerce Analytics</vt:lpstr>
      <vt:lpstr>Table of Content</vt:lpstr>
      <vt:lpstr>Steps taken for the project</vt:lpstr>
      <vt:lpstr>Data Prep/ EDA  Understanding </vt:lpstr>
      <vt:lpstr>Model Building</vt:lpstr>
      <vt:lpstr>Business Use Cases</vt:lpstr>
      <vt:lpstr>Further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Analytics</dc:title>
  <dc:creator>Sugam Sehgal</dc:creator>
  <cp:lastModifiedBy>Sugam Sehgal</cp:lastModifiedBy>
  <cp:revision>4</cp:revision>
  <dcterms:created xsi:type="dcterms:W3CDTF">2021-10-09T16:16:51Z</dcterms:created>
  <dcterms:modified xsi:type="dcterms:W3CDTF">2021-10-16T06:37:02Z</dcterms:modified>
</cp:coreProperties>
</file>